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68" r:id="rId2"/>
    <p:sldId id="258" r:id="rId3"/>
    <p:sldId id="266" r:id="rId4"/>
    <p:sldId id="259" r:id="rId5"/>
    <p:sldId id="270" r:id="rId6"/>
    <p:sldId id="269" r:id="rId7"/>
    <p:sldId id="260" r:id="rId8"/>
    <p:sldId id="261" r:id="rId9"/>
    <p:sldId id="262" r:id="rId10"/>
    <p:sldId id="265" r:id="rId11"/>
    <p:sldId id="263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20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310A2-A606-4BAD-9282-23F034425F78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CF0BA-2142-434E-91B5-B4D9E4736B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CF0BA-2142-434E-91B5-B4D9E4736BDD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07.12.2014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437112"/>
            <a:ext cx="8458200" cy="1222375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Работу выполнила:</a:t>
            </a:r>
            <a:br>
              <a:rPr lang="ru-RU" dirty="0" smtClean="0"/>
            </a:br>
            <a:r>
              <a:rPr lang="ru-RU" sz="2700" dirty="0" smtClean="0"/>
              <a:t>ученица средней школы №35</a:t>
            </a:r>
            <a:br>
              <a:rPr lang="ru-RU" sz="2700" dirty="0" smtClean="0"/>
            </a:br>
            <a:r>
              <a:rPr lang="ru-RU" sz="2700" dirty="0" smtClean="0"/>
              <a:t> г. Казани 5 класса «А»</a:t>
            </a:r>
            <a:br>
              <a:rPr lang="ru-RU" sz="2700" dirty="0" smtClean="0"/>
            </a:br>
            <a:r>
              <a:rPr lang="ru-RU" sz="2700" dirty="0" smtClean="0"/>
              <a:t>Евдокимова Дарья Дмитриевна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780928"/>
            <a:ext cx="8458200" cy="91440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i="1" dirty="0" smtClean="0"/>
              <a:t> </a:t>
            </a:r>
            <a:r>
              <a:rPr lang="ru-RU" sz="24000" b="1" i="1" dirty="0" smtClean="0"/>
              <a:t>Моя  прабабушка</a:t>
            </a:r>
          </a:p>
          <a:p>
            <a:pPr algn="ctr"/>
            <a:r>
              <a:rPr lang="ru-RU" sz="16000" b="1" i="1" dirty="0" smtClean="0"/>
              <a:t>Евдокимова Ираида Ивановна   </a:t>
            </a:r>
            <a:r>
              <a:rPr lang="ru-RU" sz="24000" b="1" i="1" dirty="0" smtClean="0"/>
              <a:t/>
            </a:r>
            <a:br>
              <a:rPr lang="ru-RU" sz="24000" b="1" i="1" dirty="0" smtClean="0"/>
            </a:br>
            <a:r>
              <a:rPr lang="ru-RU" sz="24000" b="1" i="1" dirty="0" smtClean="0"/>
              <a:t>дошла  до  Берлина</a:t>
            </a:r>
            <a:endParaRPr lang="ru-RU" sz="24000" b="1" dirty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8458200" cy="520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 </a:t>
            </a:r>
            <a:r>
              <a:rPr lang="ru-RU" sz="3600" b="0" i="1" dirty="0" smtClean="0"/>
              <a:t>моя  прабабушка  дошла  до  берлина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2200" b="0" i="1" dirty="0" smtClean="0"/>
              <a:t>(14 октября 1923 г. - 8 октября 2005 г.)</a:t>
            </a:r>
            <a:endParaRPr lang="ru-RU" sz="2200" b="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67544" y="1340768"/>
            <a:ext cx="3008313" cy="4800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Picture 2" descr="http://1941-1945.ucoz.net/_ld/5/4256149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484784"/>
            <a:ext cx="3358381" cy="4634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F:\Seagate Backup\BEST\D\Фотографии\Своя коллекция\Отсканированные\Отсканированные старые фото\Венные фото и документы\фото Евдокимовой И.И.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84784"/>
            <a:ext cx="3528392" cy="29756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F:\Seagate Backup\BEST\D\Фотографии\Своя коллекция\Отсканированные\Отсканированные старые фото\Венные фото и документы\фото Евдокимовой И.И. -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861048"/>
            <a:ext cx="1584176" cy="24789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5000"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 моя  прабабушка  дошла  до  берлина </a:t>
            </a:r>
            <a:br>
              <a:rPr lang="ru-RU" i="1" dirty="0" smtClean="0"/>
            </a:br>
            <a:r>
              <a:rPr lang="ru-RU" sz="2200" i="1" dirty="0" smtClean="0"/>
              <a:t>(14 октября 1923 г. - 8 октября 2005 г.)</a:t>
            </a:r>
            <a:endParaRPr lang="ru-RU" sz="2200" dirty="0"/>
          </a:p>
        </p:txBody>
      </p:sp>
      <p:pic>
        <p:nvPicPr>
          <p:cNvPr id="8" name="Picture 4" descr="F:\Seagate Backup\BEST\D\Фотографии\Своя коллекция\Отсканированные\Отсканированные старые фото\Венные фото и документы\фото Евдокимовой И.И.-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628800"/>
            <a:ext cx="3426876" cy="46805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F:\Seagate Backup\BEST\D\Фотографии\Своя коллекция\Отсканированные\Отсканированные старые фото\Фото со стороны бабушки Ираиды Ивановны и дедушки Якова Васильевича\1929 год - Тюрины - Иван Павлович, Антонина Максимовна, Ираида Ивановна (дочь).jpg"/>
          <p:cNvPicPr>
            <a:picLocks noChangeAspect="1" noChangeArrowheads="1"/>
          </p:cNvPicPr>
          <p:nvPr/>
        </p:nvPicPr>
        <p:blipFill>
          <a:blip r:embed="rId3" cstate="print"/>
          <a:srcRect l="9439" t="14570" r="12355" b="14399"/>
          <a:stretch>
            <a:fillRect/>
          </a:stretch>
        </p:blipFill>
        <p:spPr bwMode="auto">
          <a:xfrm>
            <a:off x="323528" y="1268760"/>
            <a:ext cx="2355954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F:\Seagate Backup\BEST\D\Фотографии\Своя коллекция\Отсканированные\Отсканированные старые фото\Фото со стороны бабушки Ираиды Ивановны и дедушки Якова Васильевича\1929 год 10 апреля - Тюрина Ираида Ивановна.jpg"/>
          <p:cNvPicPr>
            <a:picLocks noChangeAspect="1" noChangeArrowheads="1"/>
          </p:cNvPicPr>
          <p:nvPr/>
        </p:nvPicPr>
        <p:blipFill>
          <a:blip r:embed="rId4" cstate="print"/>
          <a:srcRect l="17763" t="13401" r="15624" b="35429"/>
          <a:stretch>
            <a:fillRect/>
          </a:stretch>
        </p:blipFill>
        <p:spPr bwMode="auto">
          <a:xfrm>
            <a:off x="1979712" y="3573016"/>
            <a:ext cx="2160240" cy="30243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F:\Seagate Backup\BEST\D\Фотографии\Своя коллекция\Отсканированные\Отсканированные старые фото\Фото со стороны бабушки Ираиды Ивановны и дедушки Якова Васильевича\1927 год 19 ноября - Тюрина Ираида Ивановн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060848"/>
            <a:ext cx="1571220" cy="25202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5000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458200" cy="520700"/>
          </a:xfrm>
        </p:spPr>
        <p:txBody>
          <a:bodyPr>
            <a:noAutofit/>
          </a:bodyPr>
          <a:lstStyle/>
          <a:p>
            <a:pPr algn="ctr"/>
            <a:r>
              <a:rPr lang="ru-RU" sz="3200" b="0" i="1" dirty="0" smtClean="0"/>
              <a:t> моя  прабабушка  дошла  до  берлина</a:t>
            </a:r>
            <a:endParaRPr lang="ru-RU" sz="32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67544" y="1340768"/>
            <a:ext cx="3008313" cy="4800600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just"/>
            <a:r>
              <a:rPr lang="ru-RU" sz="1800" dirty="0" smtClean="0"/>
              <a:t>Что такое война Ираида узнала в 19 лет. Молоденькую девчонку, выпускницу  </a:t>
            </a:r>
            <a:r>
              <a:rPr lang="ru-RU" sz="1800" dirty="0" smtClean="0"/>
              <a:t>педагогического </a:t>
            </a:r>
            <a:r>
              <a:rPr lang="ru-RU" sz="1800" dirty="0" smtClean="0"/>
              <a:t>училища, мобилизовали в  ряды Красной армии 14 июня 1942 года. </a:t>
            </a:r>
          </a:p>
          <a:p>
            <a:pPr algn="just"/>
            <a:r>
              <a:rPr lang="ru-RU" sz="1800" dirty="0" smtClean="0"/>
              <a:t>    Она вела дневник и вписывала туда  все свои воспоминания о боевой юности.</a:t>
            </a:r>
            <a:endParaRPr lang="ru-RU" sz="1800" dirty="0"/>
          </a:p>
        </p:txBody>
      </p:sp>
      <p:pic>
        <p:nvPicPr>
          <p:cNvPr id="1026" name="Picture 2" descr="F:\Seagate Backup\BEST\D\Фотографии\Своя коллекция\Отсканированные\Отсканированные старые фото\Венные фото и документы\Рукописи Ираиды Ивановны - ВОВ\Безимени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340768"/>
            <a:ext cx="4032448" cy="51249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20000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58200" cy="520700"/>
          </a:xfrm>
        </p:spPr>
        <p:txBody>
          <a:bodyPr>
            <a:noAutofit/>
          </a:bodyPr>
          <a:lstStyle/>
          <a:p>
            <a:pPr algn="ctr"/>
            <a:r>
              <a:rPr lang="ru-RU" sz="3200" b="0" i="1" dirty="0" smtClean="0"/>
              <a:t>моя  прабабушка  дошла  до  берлина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980728"/>
            <a:ext cx="3008313" cy="4800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1800" dirty="0" smtClean="0"/>
              <a:t>«Я служила в третьей батарее дивизиона прибористом ПУАЗО-3 (прибор управления артиллерийскозенитным огнём) вторым номером, совместителем взрывателя. После моего: «Готово!» командир отделения давал команду: «Прибор готов!» , а комбат командировал: «Залп!».</a:t>
            </a:r>
            <a:endParaRPr lang="ru-RU" sz="1800" dirty="0"/>
          </a:p>
        </p:txBody>
      </p:sp>
      <p:pic>
        <p:nvPicPr>
          <p:cNvPr id="8" name="Picture 2" descr="F:\Seagate Backup\BEST\D\Фотографии\Своя коллекция\Отсканированные\Отсканированные старые фото\Венные фото и документы\фото Евдокимовой И.И. -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340768"/>
            <a:ext cx="5040560" cy="38947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2000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8458200" cy="520700"/>
          </a:xfrm>
        </p:spPr>
        <p:txBody>
          <a:bodyPr>
            <a:noAutofit/>
          </a:bodyPr>
          <a:lstStyle/>
          <a:p>
            <a:pPr algn="ctr"/>
            <a:r>
              <a:rPr lang="ru-RU" sz="3200" b="0" i="1" dirty="0" smtClean="0"/>
              <a:t> моя  прабабушка  дошла  до  берлина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67544" y="980728"/>
            <a:ext cx="3008313" cy="480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600" dirty="0" smtClean="0"/>
              <a:t>«Утром как обычно, появился Фокке-Вульф , а в 10 часов  вечера над батареей один за другим пролетали  вражеские самолёты мы не успевали передавать  данные. Мессершмиты пикировали, на батарею посыпались бомбы. Первая угодила в нашу землянку, прибористов засыпало землёй и осколками, вторая в дальномер. Прибор вышел из строя. Орудийщики отбивались прямой наводкой. На мост полетели фугаски. Одна из пулемётчиц бегала по мосту и сбрасывала их багром в воду».</a:t>
            </a:r>
            <a:endParaRPr lang="ru-RU" sz="1600" dirty="0"/>
          </a:p>
        </p:txBody>
      </p:sp>
      <p:pic>
        <p:nvPicPr>
          <p:cNvPr id="3074" name="Picture 2" descr="C:\Users\Дарья\Desktop\02655529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988840"/>
            <a:ext cx="5340350" cy="30546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4000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58200" cy="52070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 </a:t>
            </a:r>
            <a:r>
              <a:rPr lang="ru-RU" sz="3200" b="0" i="1" dirty="0" smtClean="0"/>
              <a:t>моя  прабабушка  дошла  до  берлина</a:t>
            </a:r>
            <a:endParaRPr lang="ru-RU" sz="32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67544" y="908720"/>
            <a:ext cx="3008313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1800" dirty="0" smtClean="0"/>
              <a:t>Когда она из Елабуги приехала на сборный пункт Казани, там уже было около 800 девушек, дожидающихся своей отправки на место постоянной дислокации. Через несколько дней им предстояло прибыть в Воронеж, затем в Пензу, ну а потом в посёлок Маньчжурия, где надо было изучить оружие, приборы и устав. Тяжело довались девушкам занятия, но ещё тяжелей было привыкать к бытовым условиям.</a:t>
            </a:r>
          </a:p>
          <a:p>
            <a:pPr algn="just"/>
            <a:endParaRPr lang="ru-RU" sz="1800" dirty="0"/>
          </a:p>
        </p:txBody>
      </p:sp>
      <p:pic>
        <p:nvPicPr>
          <p:cNvPr id="5123" name="Picture 3" descr="F:\Seagate Backup\BEST\D\Фотографии\Своя коллекция\Отсканированные\Отсканированные старые фото\Венные фото и документы\треугольное письмо и фото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992962"/>
            <a:ext cx="4263603" cy="51484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30000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8458200" cy="520700"/>
          </a:xfrm>
        </p:spPr>
        <p:txBody>
          <a:bodyPr>
            <a:noAutofit/>
          </a:bodyPr>
          <a:lstStyle/>
          <a:p>
            <a:pPr algn="ctr"/>
            <a:r>
              <a:rPr lang="ru-RU" sz="3200" b="0" i="1" dirty="0" smtClean="0"/>
              <a:t> моя  прабабушка  дошла  до  берлина</a:t>
            </a:r>
            <a:endParaRPr lang="ru-RU" sz="32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980728"/>
            <a:ext cx="3008313" cy="4800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dirty="0" smtClean="0"/>
              <a:t>После подготовительных занятий Ираиду Евдокимову определили в 510-й отдельный зенитно-артиллерийский дивизион войск ПВО. Налёты и бомбёжки вражеских самолётов заставляли менять огневую позицию. А это значит им приходилось рыть землянки. Враг яростно сопротивлялся  и делал всё, чтобы не уступить советским солдатам.</a:t>
            </a:r>
          </a:p>
          <a:p>
            <a:pPr algn="just"/>
            <a:r>
              <a:rPr lang="ru-RU" sz="1800" dirty="0" smtClean="0"/>
              <a:t>  </a:t>
            </a:r>
          </a:p>
          <a:p>
            <a:endParaRPr lang="ru-RU" sz="1800" dirty="0"/>
          </a:p>
        </p:txBody>
      </p:sp>
      <p:pic>
        <p:nvPicPr>
          <p:cNvPr id="6" name="Picture 2" descr="F:\Seagate Backup\BEST\D\Фотографии\Своя коллекция\Отсканированные\Отсканированные старые фото\Венные фото и документы\фото Евдокимовой И.И.-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569" y="1411224"/>
            <a:ext cx="5041960" cy="33139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30000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58200" cy="5207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i="1" dirty="0" smtClean="0"/>
              <a:t> </a:t>
            </a:r>
            <a:r>
              <a:rPr lang="ru-RU" sz="3200" b="0" i="1" dirty="0" smtClean="0"/>
              <a:t>моя  прабабушка  дошла  до  берлина</a:t>
            </a:r>
            <a:endParaRPr lang="ru-RU" sz="32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052736"/>
            <a:ext cx="3008313" cy="4800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1800" dirty="0" smtClean="0"/>
              <a:t>Защищая нашу Родину на фронтах Великой Отечественной, она внесла свой, неоценимый вклад в приближение Победы над фашистской Германией. Благодаря таким смелым и мужественным людям мы живём сейчас в свободном государстве, и наша задача-</a:t>
            </a:r>
            <a:endParaRPr lang="ru-RU" sz="1800" b="1" i="1" dirty="0" smtClean="0"/>
          </a:p>
          <a:p>
            <a:pPr algn="ctr"/>
            <a:r>
              <a:rPr lang="ru-RU" sz="1800" b="1" i="1" dirty="0" smtClean="0"/>
              <a:t>НИКОГДА ОБ ЭТОМ НЕ ЗАБЫВАТЬ ! ! ! </a:t>
            </a:r>
            <a:endParaRPr lang="ru-RU" sz="1800" dirty="0"/>
          </a:p>
        </p:txBody>
      </p:sp>
      <p:pic>
        <p:nvPicPr>
          <p:cNvPr id="8194" name="Picture 2" descr="F:\Seagate Backup\BEST\D\Фотографии\Своя коллекция\Отсканированные\Отсканированные старые фото\Венные фото и документы\фото-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836712"/>
            <a:ext cx="3419742" cy="50405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20000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 моя  прабабушка  дошла  до  берлина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F:\Seagate Backup\BEST\D\Фотографии\Своя коллекция\Отсканированные\Отсканированные старые фото\Венные фото и документы\фото Евдокимовой И.И. -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6741372" cy="52089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6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 моя  прабабушка  дошла  до  берлина</a:t>
            </a:r>
            <a:endParaRPr lang="ru-RU" dirty="0"/>
          </a:p>
        </p:txBody>
      </p:sp>
      <p:pic>
        <p:nvPicPr>
          <p:cNvPr id="4099" name="Picture 3" descr="F:\Seagate Backup\BEST\D\Фотографии\Своя коллекция\Отсканированные\Отсканированные старые фото\Венные фото и документы\наши фото с дедушкой и бабушкой -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212976"/>
            <a:ext cx="4472446" cy="33843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F:\Seagate Backup\BEST\D\Фотографии\Своя коллекция\Отсканированные\Отсканированные старые фото\Венные фото и документы\фото Евдокимовой И.И. - 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5040560" cy="3052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5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 моя  прабабушка  дошла  до  берлина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Seagate Backup\BEST\D\Фотографии\Своя коллекция\Отсканированные\Отсканированные старые фото\Венные фото и документы\наши фото с дедушкой и бабушкой -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155632" cy="51682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5000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237</TotalTime>
  <Words>392</Words>
  <Application>Microsoft Office PowerPoint</Application>
  <PresentationFormat>Экран (4:3)</PresentationFormat>
  <Paragraphs>24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Работу выполнила: ученица средней школы №35  г. Казани 5 класса «А» Евдокимова Дарья Дмитриевна</vt:lpstr>
      <vt:lpstr>  моя  прабабушка  дошла  до  берлина  (14 октября 1923 г. - 8 октября 2005 г.)</vt:lpstr>
      <vt:lpstr> моя  прабабушка  дошла  до  берлина  (14 октября 1923 г. - 8 октября 2005 г.)</vt:lpstr>
      <vt:lpstr> моя  прабабушка  дошла  до  берлина</vt:lpstr>
      <vt:lpstr>моя  прабабушка  дошла  до  берлина</vt:lpstr>
      <vt:lpstr> моя  прабабушка  дошла  до  берлина</vt:lpstr>
      <vt:lpstr> моя  прабабушка  дошла  до  берлина</vt:lpstr>
      <vt:lpstr> моя  прабабушка  дошла  до  берлина</vt:lpstr>
      <vt:lpstr> моя  прабабушка  дошла  до  берлина</vt:lpstr>
      <vt:lpstr> моя  прабабушка  дошла  до  берлина</vt:lpstr>
      <vt:lpstr> моя  прабабушка  дошла  до  берлина</vt:lpstr>
      <vt:lpstr> моя  прабабушка  дошла  до  берлина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Ираида Евдокимова</dc:title>
  <dc:creator>Дарья</dc:creator>
  <cp:lastModifiedBy>Дарья</cp:lastModifiedBy>
  <cp:revision>34</cp:revision>
  <dcterms:created xsi:type="dcterms:W3CDTF">2014-12-07T10:32:15Z</dcterms:created>
  <dcterms:modified xsi:type="dcterms:W3CDTF">2014-12-07T16:04:00Z</dcterms:modified>
</cp:coreProperties>
</file>